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65" r:id="rId4"/>
    <p:sldId id="266" r:id="rId5"/>
    <p:sldId id="267" r:id="rId6"/>
    <p:sldId id="256" r:id="rId7"/>
    <p:sldId id="258" r:id="rId8"/>
    <p:sldId id="259" r:id="rId9"/>
    <p:sldId id="260" r:id="rId10"/>
    <p:sldId id="257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E9FF-38DD-4042-A022-447EE9B9F89B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1699A-D26C-4F0F-B20D-2821D8DCAB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tempimage1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0999"/>
            <a:ext cx="7848600" cy="627887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Korean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Korea was divided at the 38</a:t>
            </a:r>
            <a:r>
              <a:rPr lang="en-US" baseline="30000" dirty="0" smtClean="0"/>
              <a:t>th</a:t>
            </a:r>
            <a:r>
              <a:rPr lang="en-US" dirty="0" smtClean="0"/>
              <a:t> parallel latitude</a:t>
            </a:r>
          </a:p>
          <a:p>
            <a:pPr lvl="1"/>
            <a:r>
              <a:rPr lang="en-US" dirty="0" smtClean="0"/>
              <a:t>Soviet troops controlled the north, American troops controlled the south</a:t>
            </a:r>
          </a:p>
          <a:p>
            <a:pPr lvl="1"/>
            <a:r>
              <a:rPr lang="en-US" dirty="0" smtClean="0"/>
              <a:t>Two governments formed</a:t>
            </a:r>
          </a:p>
          <a:p>
            <a:pPr lvl="1"/>
            <a:r>
              <a:rPr lang="en-US" dirty="0" smtClean="0"/>
              <a:t>Both claimed authority over all of Korea</a:t>
            </a:r>
          </a:p>
          <a:p>
            <a:r>
              <a:rPr lang="en-US" dirty="0" smtClean="0"/>
              <a:t>Soviets gave military aid to the North Koreans</a:t>
            </a:r>
          </a:p>
          <a:p>
            <a:r>
              <a:rPr lang="en-US" dirty="0" smtClean="0"/>
              <a:t>North Korean troops invaded South Korea on June 25, 1950.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Truman and the Korean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 saw the invasion of South Korea as a test of the containment policy</a:t>
            </a:r>
          </a:p>
          <a:p>
            <a:r>
              <a:rPr lang="en-US" dirty="0" smtClean="0"/>
              <a:t>Called on the UN to act and UN troops were promised</a:t>
            </a:r>
          </a:p>
          <a:p>
            <a:r>
              <a:rPr lang="en-US" dirty="0" smtClean="0"/>
              <a:t>Truman ordered General MacArthur to send American troops from Japan to Korea</a:t>
            </a:r>
          </a:p>
          <a:p>
            <a:r>
              <a:rPr lang="en-US" dirty="0" smtClean="0"/>
              <a:t>MacArthur invaded enemy lines who were pushed back across the 38</a:t>
            </a:r>
            <a:r>
              <a:rPr lang="en-US" baseline="30000" dirty="0" smtClean="0"/>
              <a:t>th</a:t>
            </a:r>
            <a:r>
              <a:rPr lang="en-US" dirty="0" smtClean="0"/>
              <a:t> parallel</a:t>
            </a:r>
          </a:p>
          <a:p>
            <a:pPr lvl="1"/>
            <a:r>
              <a:rPr lang="en-US" dirty="0" smtClean="0"/>
              <a:t>Then pursued the North Koreans beyond the 38</a:t>
            </a:r>
            <a:r>
              <a:rPr lang="en-US" baseline="30000" dirty="0" smtClean="0"/>
              <a:t>th</a:t>
            </a:r>
            <a:r>
              <a:rPr lang="en-US" dirty="0" smtClean="0"/>
              <a:t> parallel to the </a:t>
            </a:r>
            <a:r>
              <a:rPr lang="en-US" dirty="0" err="1" smtClean="0"/>
              <a:t>Yalu</a:t>
            </a:r>
            <a:r>
              <a:rPr lang="en-US" dirty="0" smtClean="0"/>
              <a:t> River, the border with China</a:t>
            </a:r>
          </a:p>
          <a:p>
            <a:r>
              <a:rPr lang="en-US" dirty="0" smtClean="0"/>
              <a:t>China attacked and sent the UN forces back across the 38</a:t>
            </a:r>
            <a:r>
              <a:rPr lang="en-US" baseline="30000" dirty="0" smtClean="0"/>
              <a:t>th</a:t>
            </a:r>
            <a:r>
              <a:rPr lang="en-US" dirty="0" smtClean="0"/>
              <a:t> parallel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MacArthur </a:t>
            </a:r>
            <a:r>
              <a:rPr lang="en-US" dirty="0" err="1" smtClean="0"/>
              <a:t>vs</a:t>
            </a:r>
            <a:r>
              <a:rPr lang="en-US" dirty="0" smtClean="0"/>
              <a:t> Truman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Truman did not want to expand the war into China or use the atomic bomb when MacArthur did</a:t>
            </a:r>
          </a:p>
          <a:p>
            <a:r>
              <a:rPr lang="en-US" dirty="0" smtClean="0"/>
              <a:t>MacArthur wanted to win the war in Korea when Truman only wanted to contain Communism (limited war)</a:t>
            </a:r>
          </a:p>
          <a:p>
            <a:r>
              <a:rPr lang="en-US" dirty="0" smtClean="0"/>
              <a:t>Truman fired MacArthur for insubordination in April 1951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of Korean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Truman replaced MacArthur with General Matthew Ridgeway</a:t>
            </a:r>
          </a:p>
          <a:p>
            <a:r>
              <a:rPr lang="en-US" dirty="0" smtClean="0"/>
              <a:t>By mid-1951, the UN pushed Chinese and North Korean forces back across the 38</a:t>
            </a:r>
            <a:r>
              <a:rPr lang="en-US" baseline="30000" dirty="0" smtClean="0"/>
              <a:t>th</a:t>
            </a:r>
            <a:r>
              <a:rPr lang="en-US" dirty="0" smtClean="0"/>
              <a:t> parallel with small battles occurring after this</a:t>
            </a:r>
          </a:p>
          <a:p>
            <a:r>
              <a:rPr lang="en-US" dirty="0" smtClean="0"/>
              <a:t>The Armistice was not signed until July 1953</a:t>
            </a:r>
          </a:p>
          <a:p>
            <a:pPr lvl="1"/>
            <a:r>
              <a:rPr lang="en-US" dirty="0" smtClean="0"/>
              <a:t>33,600 American soldiers died in the Korean War</a:t>
            </a:r>
          </a:p>
          <a:p>
            <a:r>
              <a:rPr lang="en-US" dirty="0" smtClean="0"/>
              <a:t>After the Korean War, the US become more involved in Asia militarily</a:t>
            </a:r>
          </a:p>
          <a:p>
            <a:pPr lvl="1"/>
            <a:r>
              <a:rPr lang="en-US" dirty="0" smtClean="0"/>
              <a:t>Signed defense agreements with Japan, South Korea, Taiwan, the Philippines and Australia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Story #2:  </a:t>
            </a:r>
            <a:br>
              <a:rPr lang="en-US" dirty="0" smtClean="0"/>
            </a:br>
            <a:r>
              <a:rPr lang="en-US" b="1" u="sng" dirty="0" smtClean="0"/>
              <a:t>The Berlin Wall</a:t>
            </a:r>
            <a:br>
              <a:rPr lang="en-US" b="1" u="sng" dirty="0" smtClean="0"/>
            </a:br>
            <a:r>
              <a:rPr lang="en-US" b="1" u="sng" dirty="0" smtClean="0"/>
              <a:t> (1961-1989)</a:t>
            </a:r>
            <a:endParaRPr lang="en-US" b="1" u="sng" dirty="0"/>
          </a:p>
        </p:txBody>
      </p:sp>
      <p:pic>
        <p:nvPicPr>
          <p:cNvPr id="1026" name="Picture 2" descr="http://www.algonet.se/%7Egiljotin/bilder/b_mu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81800" cy="4992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Berlin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Constructed in August of 1961</a:t>
            </a:r>
          </a:p>
          <a:p>
            <a:r>
              <a:rPr lang="en-US" dirty="0" smtClean="0"/>
              <a:t>Divided East Berlin (controlled by the Soviets under Communism) and West Berlin (controlled by the Allies under democracy)</a:t>
            </a:r>
          </a:p>
          <a:p>
            <a:r>
              <a:rPr lang="en-US" dirty="0" smtClean="0"/>
              <a:t>Designed to keep those in East Berlin out of West Berlin</a:t>
            </a:r>
          </a:p>
          <a:p>
            <a:pPr lvl="1"/>
            <a:r>
              <a:rPr lang="en-US" dirty="0" smtClean="0"/>
              <a:t>Why? Kept them contained in the Communist section of Berlin</a:t>
            </a:r>
          </a:p>
          <a:p>
            <a:r>
              <a:rPr lang="en-US" dirty="0" smtClean="0"/>
              <a:t>Over time, the wall was fortified heavier to prevent escaping into West Berlin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Berlin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Berlin Wall stretched over 100 miles. </a:t>
            </a:r>
          </a:p>
          <a:p>
            <a:r>
              <a:rPr lang="en-US" dirty="0" smtClean="0"/>
              <a:t>Ran through the center of Berlin and cut off West Berlin from the rest of East Germany.</a:t>
            </a:r>
          </a:p>
          <a:p>
            <a:r>
              <a:rPr lang="en-US" dirty="0" smtClean="0"/>
              <a:t>The wall went through 4 major transformations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: Started out as a barbed-wire fence with concrete posts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Quickly replaced with concrete blocks topped with barbed wire to make it more sturdier and permanent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: Made of concrete wall supported by steel girders in 1965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: Made of concrete slabs almost 12ft high and 4 ft wide with a smooth pipe running across the top to keep people from scaling the wall (1975-1980)</a:t>
            </a:r>
          </a:p>
          <a:p>
            <a:r>
              <a:rPr lang="en-US" dirty="0" smtClean="0"/>
              <a:t>Behind the Wall were minefields, anti-vehicle trenches, electric fences, guard dogs, a 300 ft “No Man’s Land”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File:Berlinermau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Cold War and East Asia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upload.wikimedia.org/wikipedia/commons/thumb/9/94/Mao.jpg/220px-M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505200"/>
            <a:ext cx="2095500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Mao Zedong led the Communist forces against the Nationalist government</a:t>
            </a:r>
          </a:p>
          <a:p>
            <a:r>
              <a:rPr lang="en-US" dirty="0" smtClean="0"/>
              <a:t>The US supported the Nationalists by sending $2 billion in aid in the 1940s </a:t>
            </a:r>
          </a:p>
          <a:p>
            <a:pPr lvl="1"/>
            <a:r>
              <a:rPr lang="en-US" dirty="0" smtClean="0"/>
              <a:t>The Nationalists were corrupt and had poor military planning</a:t>
            </a:r>
          </a:p>
          <a:p>
            <a:pPr lvl="1"/>
            <a:r>
              <a:rPr lang="en-US" dirty="0" smtClean="0"/>
              <a:t>The US stopped aid in 1949 when Beijing was captured by the Communists</a:t>
            </a:r>
          </a:p>
          <a:p>
            <a:pPr lvl="1"/>
            <a:r>
              <a:rPr lang="en-US" dirty="0" smtClean="0"/>
              <a:t>The Nationalists fled to Taiwan</a:t>
            </a:r>
          </a:p>
          <a:p>
            <a:r>
              <a:rPr lang="en-US" dirty="0" smtClean="0"/>
              <a:t>The Communists established the People’s Republic of China in October 1949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Soviet Union and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September 1949 the Soviets were successful in testing their first atomic weapon</a:t>
            </a:r>
          </a:p>
          <a:p>
            <a:r>
              <a:rPr lang="en-US" dirty="0" smtClean="0"/>
              <a:t>In early 1950 the Soviet Union and China signed a treaty of friendship and alliance</a:t>
            </a:r>
          </a:p>
          <a:p>
            <a:pPr lvl="1"/>
            <a:r>
              <a:rPr lang="en-US" dirty="0" smtClean="0"/>
              <a:t>The US was afraid China and the Soviet Union would support Communist revolutions in other nations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 and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US lost China as its chief ally in Asia, it made polices to help Japan recover its industrial economy</a:t>
            </a:r>
          </a:p>
          <a:p>
            <a:r>
              <a:rPr lang="en-US" dirty="0" smtClean="0"/>
              <a:t>Japan was the key to defending Asia against Communism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619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Story #2:   The Berlin Wall  (1961-1989)</vt:lpstr>
      <vt:lpstr>The Berlin Wall</vt:lpstr>
      <vt:lpstr>The Berlin Wall</vt:lpstr>
      <vt:lpstr>Slide 5</vt:lpstr>
      <vt:lpstr>The Cold War and East Asia</vt:lpstr>
      <vt:lpstr>Civil War in China</vt:lpstr>
      <vt:lpstr>The Soviet Union and China</vt:lpstr>
      <vt:lpstr>The US and Japan</vt:lpstr>
      <vt:lpstr>The Korean War</vt:lpstr>
      <vt:lpstr>Truman and the Korean War</vt:lpstr>
      <vt:lpstr>MacArthur vs Truman</vt:lpstr>
      <vt:lpstr>Conclusion of Korean War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 and East Asia</dc:title>
  <dc:creator>Administrator</dc:creator>
  <cp:lastModifiedBy>Administrator</cp:lastModifiedBy>
  <cp:revision>38</cp:revision>
  <dcterms:created xsi:type="dcterms:W3CDTF">2013-02-06T14:21:49Z</dcterms:created>
  <dcterms:modified xsi:type="dcterms:W3CDTF">2013-02-07T18:01:08Z</dcterms:modified>
</cp:coreProperties>
</file>